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C1F3-5D50-414B-9E54-83EBF48E743A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1109-C449-4C9C-A37D-20CEA7A609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C1F3-5D50-414B-9E54-83EBF48E743A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1109-C449-4C9C-A37D-20CEA7A609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C1F3-5D50-414B-9E54-83EBF48E743A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1109-C449-4C9C-A37D-20CEA7A609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C1F3-5D50-414B-9E54-83EBF48E743A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1109-C449-4C9C-A37D-20CEA7A609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C1F3-5D50-414B-9E54-83EBF48E743A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1109-C449-4C9C-A37D-20CEA7A609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C1F3-5D50-414B-9E54-83EBF48E743A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1109-C449-4C9C-A37D-20CEA7A609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C1F3-5D50-414B-9E54-83EBF48E743A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1109-C449-4C9C-A37D-20CEA7A609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C1F3-5D50-414B-9E54-83EBF48E743A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1109-C449-4C9C-A37D-20CEA7A609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C1F3-5D50-414B-9E54-83EBF48E743A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1109-C449-4C9C-A37D-20CEA7A609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C1F3-5D50-414B-9E54-83EBF48E743A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1109-C449-4C9C-A37D-20CEA7A609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C1F3-5D50-414B-9E54-83EBF48E743A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1109-C449-4C9C-A37D-20CEA7A609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FC1F3-5D50-414B-9E54-83EBF48E743A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C1109-C449-4C9C-A37D-20CEA7A609B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Alternative Endings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To compare and contrast alternative endings (film and book)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Venn diagram</a:t>
            </a:r>
            <a:endParaRPr lang="en-US" sz="4000" b="1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en-GB" dirty="0"/>
              <a:t>C</a:t>
            </a:r>
            <a:r>
              <a:rPr lang="en-GB" dirty="0" smtClean="0"/>
              <a:t>omparing </a:t>
            </a:r>
            <a:r>
              <a:rPr lang="en-GB" dirty="0" smtClean="0"/>
              <a:t>and </a:t>
            </a:r>
            <a:r>
              <a:rPr lang="en-GB" dirty="0" smtClean="0"/>
              <a:t>contrasting the similarities and differences between the endings of Beowulf the film version and the Michael </a:t>
            </a:r>
            <a:r>
              <a:rPr lang="en-GB" dirty="0" err="1" smtClean="0"/>
              <a:t>Morpurgo</a:t>
            </a:r>
            <a:r>
              <a:rPr lang="en-GB" dirty="0" smtClean="0"/>
              <a:t> book. </a:t>
            </a:r>
            <a:endParaRPr lang="en-GB" dirty="0" smtClean="0"/>
          </a:p>
          <a:p>
            <a:pPr eaLnBrk="1" hangingPunct="1">
              <a:buNone/>
            </a:pPr>
            <a:endParaRPr lang="en-GB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50180" name="Oval 5"/>
          <p:cNvSpPr>
            <a:spLocks noChangeArrowheads="1"/>
          </p:cNvSpPr>
          <p:nvPr/>
        </p:nvSpPr>
        <p:spPr bwMode="auto">
          <a:xfrm>
            <a:off x="3635375" y="3429001"/>
            <a:ext cx="3673475" cy="29527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0181" name="Oval 6"/>
          <p:cNvSpPr>
            <a:spLocks noChangeArrowheads="1"/>
          </p:cNvSpPr>
          <p:nvPr/>
        </p:nvSpPr>
        <p:spPr bwMode="auto">
          <a:xfrm>
            <a:off x="1042988" y="3429000"/>
            <a:ext cx="3817937" cy="2952750"/>
          </a:xfrm>
          <a:prstGeom prst="ellipse">
            <a:avLst/>
          </a:prstGeom>
          <a:solidFill>
            <a:schemeClr val="bg1">
              <a:alpha val="36862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Picture 5" descr="film pos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356992"/>
            <a:ext cx="878339" cy="1296144"/>
          </a:xfrm>
          <a:prstGeom prst="rect">
            <a:avLst/>
          </a:prstGeom>
        </p:spPr>
      </p:pic>
      <p:pic>
        <p:nvPicPr>
          <p:cNvPr id="7" name="Picture 6" descr="morpurgo-_beowul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3068960"/>
            <a:ext cx="887012" cy="12112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544" y="46531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film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236296" y="42930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book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4294967295"/>
          </p:nvPr>
        </p:nvSpPr>
        <p:spPr>
          <a:xfrm>
            <a:off x="0" y="1484784"/>
            <a:ext cx="8893175" cy="568863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2800" b="1" dirty="0" smtClean="0"/>
              <a:t>   </a:t>
            </a:r>
            <a:r>
              <a:rPr lang="en-GB" b="1" dirty="0" smtClean="0"/>
              <a:t>In some </a:t>
            </a:r>
            <a:r>
              <a:rPr lang="en-GB" b="1" dirty="0" smtClean="0"/>
              <a:t>ways the film and book are </a:t>
            </a:r>
            <a:r>
              <a:rPr lang="en-GB" b="1" dirty="0" smtClean="0"/>
              <a:t>alike. </a:t>
            </a:r>
          </a:p>
          <a:p>
            <a:pPr algn="ctr" eaLnBrk="1" hangingPunct="1">
              <a:buFontTx/>
              <a:buNone/>
            </a:pPr>
            <a:r>
              <a:rPr lang="en-GB" b="1" dirty="0" smtClean="0"/>
              <a:t>   For instance they both………………………..</a:t>
            </a:r>
            <a:br>
              <a:rPr lang="en-GB" b="1" dirty="0" smtClean="0"/>
            </a:br>
            <a:r>
              <a:rPr lang="en-GB" b="1" dirty="0" smtClean="0"/>
              <a:t>Another feature they have in common is that………………………</a:t>
            </a:r>
            <a:br>
              <a:rPr lang="en-GB" b="1" dirty="0" smtClean="0"/>
            </a:br>
            <a:r>
              <a:rPr lang="en-GB" b="1" dirty="0" smtClean="0"/>
              <a:t>Furthermore they are both………………</a:t>
            </a:r>
            <a:br>
              <a:rPr lang="en-GB" b="1" dirty="0" smtClean="0"/>
            </a:br>
            <a:r>
              <a:rPr lang="en-GB" b="1" dirty="0" smtClean="0"/>
              <a:t>However they also differ in some ways.</a:t>
            </a:r>
          </a:p>
          <a:p>
            <a:pPr algn="ctr" eaLnBrk="1" hangingPunct="1">
              <a:buFontTx/>
              <a:buNone/>
            </a:pPr>
            <a:r>
              <a:rPr lang="en-GB" b="1" dirty="0" smtClean="0"/>
              <a:t>    For example……………..while…………….</a:t>
            </a:r>
            <a:br>
              <a:rPr lang="en-GB" b="1" dirty="0" smtClean="0"/>
            </a:br>
            <a:r>
              <a:rPr lang="en-GB" b="1" dirty="0" smtClean="0"/>
              <a:t>Another difference is that .....................,whereas………………..</a:t>
            </a:r>
            <a:br>
              <a:rPr lang="en-GB" b="1" dirty="0" smtClean="0"/>
            </a:br>
            <a:r>
              <a:rPr lang="en-GB" b="1" dirty="0" smtClean="0"/>
              <a:t>Finally………………but…………...</a:t>
            </a:r>
            <a:endParaRPr lang="en-GB" dirty="0" smtClean="0"/>
          </a:p>
        </p:txBody>
      </p:sp>
      <p:pic>
        <p:nvPicPr>
          <p:cNvPr id="3" name="Picture 2" descr="film pos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188640"/>
            <a:ext cx="1080120" cy="1388726"/>
          </a:xfrm>
          <a:prstGeom prst="rect">
            <a:avLst/>
          </a:prstGeom>
        </p:spPr>
      </p:pic>
      <p:pic>
        <p:nvPicPr>
          <p:cNvPr id="4" name="Picture 3" descr="morpurgo-_beowul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116632"/>
            <a:ext cx="1080121" cy="14749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Can you work with partner to write your own ending to Beowulf? Try to include......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2815"/>
          <a:ext cx="7787208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318"/>
                <a:gridCol w="2018890"/>
              </a:tblGrid>
              <a:tr h="198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ndara"/>
                          <a:ea typeface="Times New Roman"/>
                          <a:cs typeface="Times New Roman"/>
                        </a:rPr>
                        <a:t>Steps to Success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Included   yes/no</a:t>
                      </a:r>
                      <a:r>
                        <a:rPr lang="en-GB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?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ndara"/>
                          <a:ea typeface="Times New Roman"/>
                          <a:cs typeface="Times New Roman"/>
                        </a:rPr>
                        <a:t>We </a:t>
                      </a:r>
                      <a:r>
                        <a:rPr lang="en-US" sz="1800" dirty="0">
                          <a:latin typeface="Candara"/>
                          <a:ea typeface="Times New Roman"/>
                          <a:cs typeface="Times New Roman"/>
                        </a:rPr>
                        <a:t>have use full stops and capital letters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ndara"/>
                          <a:ea typeface="Times New Roman"/>
                          <a:cs typeface="Times New Roman"/>
                        </a:rPr>
                        <a:t>We </a:t>
                      </a:r>
                      <a:r>
                        <a:rPr lang="en-US" sz="1800" dirty="0">
                          <a:latin typeface="Candara"/>
                          <a:ea typeface="Times New Roman"/>
                          <a:cs typeface="Times New Roman"/>
                        </a:rPr>
                        <a:t>have used commas in a list or to mark clauses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ndara"/>
                          <a:ea typeface="Times New Roman"/>
                          <a:cs typeface="Times New Roman"/>
                        </a:rPr>
                        <a:t>We </a:t>
                      </a:r>
                      <a:r>
                        <a:rPr lang="en-US" sz="1800" dirty="0">
                          <a:latin typeface="Candara"/>
                          <a:ea typeface="Times New Roman"/>
                          <a:cs typeface="Times New Roman"/>
                        </a:rPr>
                        <a:t>have used speech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Arial"/>
                        </a:rPr>
                        <a:t>We</a:t>
                      </a:r>
                      <a:r>
                        <a:rPr lang="en-US" sz="1800" kern="1200" baseline="0" dirty="0" smtClean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Arial"/>
                        </a:rPr>
                        <a:t>have 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Arial"/>
                        </a:rPr>
                        <a:t>varied the length of my sentences for effect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ndara"/>
                          <a:ea typeface="Times New Roman"/>
                          <a:cs typeface="Times New Roman"/>
                        </a:rPr>
                        <a:t>We</a:t>
                      </a:r>
                      <a:r>
                        <a:rPr lang="en-US" sz="1800" baseline="0" dirty="0" smtClean="0">
                          <a:latin typeface="Candar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Candara"/>
                          <a:ea typeface="Times New Roman"/>
                          <a:cs typeface="Times New Roman"/>
                        </a:rPr>
                        <a:t>have </a:t>
                      </a:r>
                      <a:r>
                        <a:rPr lang="en-US" sz="1800" dirty="0">
                          <a:latin typeface="Candara"/>
                          <a:ea typeface="Times New Roman"/>
                          <a:cs typeface="Times New Roman"/>
                        </a:rPr>
                        <a:t>used imperative verbs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7345" indent="-347345" fontAlgn="base"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We </a:t>
                      </a:r>
                      <a:r>
                        <a:rPr lang="en-GB" sz="1800" kern="12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have used some</a:t>
                      </a:r>
                      <a:endParaRPr lang="en-GB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7345" indent="-347345" fontAlgn="base"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figurative language </a:t>
                      </a:r>
                      <a:r>
                        <a:rPr lang="en-GB" sz="1800" kern="1200" dirty="0" smtClean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in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my </a:t>
                      </a:r>
                      <a:r>
                        <a:rPr lang="en-GB" sz="1800" kern="12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epic poem (</a:t>
                      </a:r>
                      <a:r>
                        <a:rPr lang="en-GB" sz="1800" kern="1200" dirty="0" smtClean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simile,</a:t>
                      </a:r>
                      <a:r>
                        <a:rPr lang="en-GB" sz="1800" kern="1200" baseline="0" dirty="0" smtClean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alliteration,</a:t>
                      </a:r>
                      <a:r>
                        <a:rPr lang="en-US" sz="1800" kern="1200" baseline="0" dirty="0" smtClean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‘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paired’ and adverbial phrases)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We 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have used some old English terms/words which relate to the topic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We 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have written in the style of an old English Epic poem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ahoma"/>
                        </a:rPr>
                        <a:t>We 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ahoma"/>
                        </a:rPr>
                        <a:t>have different sentence beginnings and some complex sentences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171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Alternative Endings</vt:lpstr>
      <vt:lpstr>Venn diagram</vt:lpstr>
      <vt:lpstr>Slide 3</vt:lpstr>
      <vt:lpstr>Can you work with partner to write your own ending to Beowulf? Try to include......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Endings</dc:title>
  <dc:creator>BCharnley</dc:creator>
  <cp:lastModifiedBy>BCharnley</cp:lastModifiedBy>
  <cp:revision>2</cp:revision>
  <dcterms:created xsi:type="dcterms:W3CDTF">2014-11-16T07:37:38Z</dcterms:created>
  <dcterms:modified xsi:type="dcterms:W3CDTF">2014-11-16T07:55:05Z</dcterms:modified>
</cp:coreProperties>
</file>